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2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jgateplus.com/search/login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jgateplus.com/search/footer-html/AboutUs.jsp#J-Gate%20Features%20and%20Benefits" TargetMode="External"/><Relationship Id="rId2" Type="http://schemas.openxmlformats.org/officeDocument/2006/relationships/hyperlink" Target="https://jgateplus.com/search/footer-html/AboutUs.jsp#What%20is%20J-Gate?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gateplus.com/search/footer-html/AboutUs.jsp#Trial%20Access" TargetMode="External"/><Relationship Id="rId5" Type="http://schemas.openxmlformats.org/officeDocument/2006/relationships/hyperlink" Target="https://jgateplus.com/search/footer-html/AboutUs.jsp#J-Gate%20Infrastructure" TargetMode="External"/><Relationship Id="rId4" Type="http://schemas.openxmlformats.org/officeDocument/2006/relationships/hyperlink" Target="https://jgateplus.com/search/footer-html/AboutUs.jsp#J-Gate%20Products%20and%20Service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jgateplus.com/search/footer-html/AboutUs.jsp#What%20is%20J-Gate?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7854696" cy="5334000"/>
          </a:xfrm>
        </p:spPr>
        <p:txBody>
          <a:bodyPr>
            <a:normAutofit/>
          </a:bodyPr>
          <a:lstStyle/>
          <a:p>
            <a:pPr algn="ctr"/>
            <a:r>
              <a:rPr lang="en-US" sz="166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PPT On J-Gate</a:t>
            </a:r>
            <a:endParaRPr lang="en-US" sz="166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67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b="1" dirty="0"/>
              <a:t> </a:t>
            </a:r>
            <a:r>
              <a:rPr lang="en-US" b="1" dirty="0" smtClean="0"/>
              <a:t>5. </a:t>
            </a:r>
            <a:r>
              <a:rPr lang="en-US" b="1" dirty="0"/>
              <a:t>Trial Access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Informatics will be happy to set up trial access to J-Gate and present the benefits of J-Gate customized services to your users and decision makers in your campus. Please </a:t>
            </a:r>
            <a:r>
              <a:rPr lang="en-US" dirty="0" smtClean="0"/>
              <a:t> to </a:t>
            </a:r>
            <a:r>
              <a:rPr lang="en-US" dirty="0"/>
              <a:t>request a </a:t>
            </a:r>
            <a:r>
              <a:rPr lang="en-US" dirty="0" smtClean="0"/>
              <a:t>trial.</a:t>
            </a:r>
          </a:p>
          <a:p>
            <a:r>
              <a:rPr lang="en-US" dirty="0" smtClean="0">
                <a:hlinkClick r:id="rId2"/>
              </a:rPr>
              <a:t>J-Gate 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6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847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About J-Gate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endParaRPr lang="en-US" sz="8000" dirty="0" smtClean="0">
              <a:solidFill>
                <a:schemeClr val="tx1">
                  <a:lumMod val="95000"/>
                </a:schemeClr>
              </a:solidFill>
              <a:hlinkClick r:id="rId2"/>
            </a:endParaRPr>
          </a:p>
          <a:p>
            <a:r>
              <a:rPr lang="en-US" sz="8000" dirty="0" smtClean="0">
                <a:solidFill>
                  <a:schemeClr val="tx1">
                    <a:lumMod val="95000"/>
                  </a:schemeClr>
                </a:solidFill>
                <a:hlinkClick r:id="rId2"/>
              </a:rPr>
              <a:t>1</a:t>
            </a:r>
            <a:r>
              <a:rPr lang="en-US" sz="8000" dirty="0">
                <a:solidFill>
                  <a:schemeClr val="tx1">
                    <a:lumMod val="95000"/>
                  </a:schemeClr>
                </a:solidFill>
                <a:hlinkClick r:id="rId2"/>
              </a:rPr>
              <a:t>. What is J-Gate?</a:t>
            </a:r>
            <a:endParaRPr lang="en-US" sz="87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8700" dirty="0">
                <a:solidFill>
                  <a:schemeClr val="tx1">
                    <a:lumMod val="95000"/>
                  </a:schemeClr>
                </a:solidFill>
                <a:hlinkClick r:id="rId3"/>
              </a:rPr>
              <a:t>2. J-Gate Features and Benefits</a:t>
            </a:r>
            <a:endParaRPr lang="en-US" sz="87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8700" dirty="0">
                <a:solidFill>
                  <a:schemeClr val="tx1">
                    <a:lumMod val="95000"/>
                  </a:schemeClr>
                </a:solidFill>
                <a:hlinkClick r:id="rId4"/>
              </a:rPr>
              <a:t>3. J-Gate Products and Services</a:t>
            </a:r>
            <a:endParaRPr lang="en-US" sz="87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8700" dirty="0">
                <a:solidFill>
                  <a:schemeClr val="tx1">
                    <a:lumMod val="95000"/>
                  </a:schemeClr>
                </a:solidFill>
                <a:hlinkClick r:id="rId5"/>
              </a:rPr>
              <a:t>4</a:t>
            </a:r>
            <a:r>
              <a:rPr lang="en-US" sz="8700" dirty="0" smtClean="0">
                <a:solidFill>
                  <a:schemeClr val="tx1">
                    <a:lumMod val="95000"/>
                  </a:schemeClr>
                </a:solidFill>
                <a:hlinkClick r:id="rId5"/>
              </a:rPr>
              <a:t>. </a:t>
            </a:r>
            <a:r>
              <a:rPr lang="en-US" sz="8700" dirty="0">
                <a:solidFill>
                  <a:schemeClr val="tx1">
                    <a:lumMod val="95000"/>
                  </a:schemeClr>
                </a:solidFill>
                <a:hlinkClick r:id="rId5"/>
              </a:rPr>
              <a:t>J-Gate Infrastructure</a:t>
            </a:r>
            <a:endParaRPr lang="en-US" sz="87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8700" dirty="0">
                <a:solidFill>
                  <a:schemeClr val="tx1">
                    <a:lumMod val="95000"/>
                  </a:schemeClr>
                </a:solidFill>
                <a:hlinkClick r:id="rId6"/>
              </a:rPr>
              <a:t>5</a:t>
            </a:r>
            <a:r>
              <a:rPr lang="en-US" sz="8700" dirty="0" smtClean="0">
                <a:solidFill>
                  <a:schemeClr val="tx1">
                    <a:lumMod val="95000"/>
                  </a:schemeClr>
                </a:solidFill>
                <a:hlinkClick r:id="rId6"/>
              </a:rPr>
              <a:t>. </a:t>
            </a:r>
            <a:r>
              <a:rPr lang="en-US" sz="8700" dirty="0">
                <a:solidFill>
                  <a:schemeClr val="tx1">
                    <a:lumMod val="95000"/>
                  </a:schemeClr>
                </a:solidFill>
                <a:hlinkClick r:id="rId6"/>
              </a:rPr>
              <a:t>Trial </a:t>
            </a:r>
            <a:r>
              <a:rPr lang="en-US" sz="8700" dirty="0" smtClean="0">
                <a:solidFill>
                  <a:schemeClr val="tx1">
                    <a:lumMod val="95000"/>
                  </a:schemeClr>
                </a:solidFill>
                <a:hlinkClick r:id="rId6"/>
              </a:rPr>
              <a:t>Access</a:t>
            </a:r>
            <a:r>
              <a:rPr lang="en-US" sz="8700" dirty="0"/>
              <a:t/>
            </a:r>
            <a:br>
              <a:rPr lang="en-US" sz="87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0965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rgbClr val="FFC000"/>
                </a:solidFill>
                <a:hlinkClick r:id="rId2"/>
              </a:rPr>
              <a:t>1. What is J-Gate?</a:t>
            </a:r>
            <a:r>
              <a:rPr lang="en-US" sz="6000" dirty="0"/>
              <a:t/>
            </a:r>
            <a:br>
              <a:rPr lang="en-US" sz="60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/>
              <a:t>J-Gate is an electronic gateway to global e-journal literature. Launched in 2001 by Informatics India Limited, J-Gate provides seamless access to  millions of journal articles available online offered by 13,911 Publishers. It presently has a massive database of journal literature, indexed from 63,827 e-journals with links to full text at publisher sites. J-Gate also plans to support online subscription to journals, electronic document delivery, archiving and other related services.</a:t>
            </a:r>
          </a:p>
          <a:p>
            <a:r>
              <a:rPr lang="en-US" dirty="0"/>
              <a:t>a. Table of Contents (TOC)- For 63,827 e-journals.</a:t>
            </a:r>
          </a:p>
          <a:p>
            <a:r>
              <a:rPr lang="en-US" dirty="0"/>
              <a:t>b. Database - A comprehensive searchable database with 77,653,607 articles, with 10,000+ articles added every day.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75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/>
              <a:t>2. J-Gate Features and Benefits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en-US" b="1" dirty="0"/>
              <a:t>Truly e-</a:t>
            </a:r>
            <a:r>
              <a:rPr lang="en-US" b="1" dirty="0" err="1"/>
              <a:t>journalportal</a:t>
            </a:r>
            <a:r>
              <a:rPr lang="en-US" b="1" dirty="0"/>
              <a:t>:</a:t>
            </a:r>
          </a:p>
          <a:p>
            <a:r>
              <a:rPr lang="en-US" dirty="0"/>
              <a:t>J-Gate excludes journals that are not available online.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Portal with largest number of e-journals:</a:t>
            </a:r>
          </a:p>
          <a:p>
            <a:r>
              <a:rPr lang="en-US" dirty="0"/>
              <a:t>As an e-journal portal, J-Gate presently hosts content from 63,827 e-journals.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32,461 open-access journals:</a:t>
            </a:r>
          </a:p>
          <a:p>
            <a:r>
              <a:rPr lang="en-US" dirty="0"/>
              <a:t>Captures and indexes articles from more than 32,461 open-access e-journals and maintains links to them.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Links to 22,113,130 open-access articles:</a:t>
            </a:r>
          </a:p>
          <a:p>
            <a:r>
              <a:rPr lang="en-US" dirty="0"/>
              <a:t>Provides links to over 22,113,130 open-access articles.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Full-text link to largest number of publisher sites:</a:t>
            </a:r>
          </a:p>
          <a:p>
            <a:r>
              <a:rPr lang="en-US" dirty="0"/>
              <a:t>Presently links to e-journals from 13,911 publishers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74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521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b="1" dirty="0"/>
              <a:t>Union List linkage:</a:t>
            </a:r>
          </a:p>
          <a:p>
            <a:r>
              <a:rPr lang="en-US" dirty="0"/>
              <a:t>This useful feature enables a J-Gate subscriber to check the availability of journals in local libraries.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Customization features:</a:t>
            </a:r>
          </a:p>
          <a:p>
            <a:r>
              <a:rPr lang="en-US" dirty="0"/>
              <a:t>Customization of the product refers to configuring the Product for a set of pre-defined features and functionalities that are provided in the Product</a:t>
            </a:r>
            <a:r>
              <a:rPr lang="en-US" dirty="0" smtClean="0"/>
              <a:t>. All </a:t>
            </a:r>
            <a:r>
              <a:rPr lang="en-US" dirty="0"/>
              <a:t>customizations are configurable directly by the Library for its needs.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Constant updating:</a:t>
            </a:r>
          </a:p>
          <a:p>
            <a:r>
              <a:rPr lang="en-US" dirty="0"/>
              <a:t>The J-Gate site is updated every day, ensuring the freshness and reliability of content.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Comprehensive journal classification:</a:t>
            </a:r>
          </a:p>
          <a:p>
            <a:r>
              <a:rPr lang="en-US" dirty="0"/>
              <a:t>Three level hierarchical classification of journals is available.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Easy-to-use search functionalities:</a:t>
            </a:r>
          </a:p>
          <a:p>
            <a:r>
              <a:rPr lang="en-US" dirty="0"/>
              <a:t>TOC and Database allows various search options for the user's convenience. The subscriber can choose to search by Title, Author, Authors' Address/Institution, Keywords, etc.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2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1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b="1" dirty="0"/>
              <a:t>J-Gate Database:</a:t>
            </a:r>
          </a:p>
          <a:p>
            <a:r>
              <a:rPr lang="en-US" dirty="0"/>
              <a:t>a. J-Gate Database consists of more extensive and comprehensive content than TOC.</a:t>
            </a:r>
          </a:p>
          <a:p>
            <a:r>
              <a:rPr lang="en-US" dirty="0"/>
              <a:t>b. Classification on three levels of subject category.</a:t>
            </a:r>
          </a:p>
          <a:p>
            <a:r>
              <a:rPr lang="en-US" dirty="0"/>
              <a:t>c. Subject-wise indexing.</a:t>
            </a:r>
          </a:p>
          <a:p>
            <a:r>
              <a:rPr lang="en-US" dirty="0"/>
              <a:t>d. Search by Title, Author, Subject Categories, Keywords, Year and any combination of these.</a:t>
            </a:r>
          </a:p>
          <a:p>
            <a:r>
              <a:rPr lang="en-US" dirty="0"/>
              <a:t>e. Provides basic bibliographic data with abstracts (where available).</a:t>
            </a:r>
          </a:p>
          <a:p>
            <a:r>
              <a:rPr lang="en-US" dirty="0"/>
              <a:t>f. Author Address and e-mail where available.</a:t>
            </a:r>
          </a:p>
          <a:p>
            <a:r>
              <a:rPr lang="en-US" dirty="0"/>
              <a:t>g. Link to full-text (both open-access and subscription).</a:t>
            </a:r>
          </a:p>
          <a:p>
            <a:r>
              <a:rPr lang="en-US" dirty="0"/>
              <a:t>h. Link to Union List for finding availability.</a:t>
            </a:r>
          </a:p>
          <a:p>
            <a:r>
              <a:rPr lang="en-US" dirty="0" err="1"/>
              <a:t>i</a:t>
            </a:r>
            <a:r>
              <a:rPr lang="en-US" dirty="0"/>
              <a:t>. Daily updating with progressive accumulation.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79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/>
              <a:t>3. J-Gate Products and Services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b="1" dirty="0"/>
              <a:t>J-Gate TOC (Table of Contents):</a:t>
            </a:r>
          </a:p>
          <a:p>
            <a:r>
              <a:rPr lang="en-US" dirty="0"/>
              <a:t>a. 63,827 e-journals.</a:t>
            </a:r>
          </a:p>
          <a:p>
            <a:r>
              <a:rPr lang="en-US" dirty="0"/>
              <a:t>b. Browse TOC by </a:t>
            </a:r>
            <a:r>
              <a:rPr lang="en-US" dirty="0" err="1"/>
              <a:t>Journals,Publishers</a:t>
            </a:r>
            <a:r>
              <a:rPr lang="en-US" dirty="0"/>
              <a:t> and Subject Categories.</a:t>
            </a:r>
          </a:p>
          <a:p>
            <a:r>
              <a:rPr lang="en-US" dirty="0"/>
              <a:t>c. TOC for all journals is available in an uniform </a:t>
            </a:r>
            <a:r>
              <a:rPr lang="en-US" dirty="0" err="1"/>
              <a:t>browsable</a:t>
            </a:r>
            <a:r>
              <a:rPr lang="en-US" dirty="0"/>
              <a:t> format.</a:t>
            </a:r>
          </a:p>
          <a:p>
            <a:r>
              <a:rPr lang="en-US" dirty="0"/>
              <a:t>d. Basic bibliographic data with abstracts (where available).</a:t>
            </a:r>
          </a:p>
          <a:p>
            <a:r>
              <a:rPr lang="en-US" dirty="0"/>
              <a:t>e. Author address and e-mail where available.</a:t>
            </a:r>
          </a:p>
          <a:p>
            <a:r>
              <a:rPr lang="en-US" dirty="0"/>
              <a:t>f. Link to full-text (both open-access and subscription).</a:t>
            </a:r>
          </a:p>
          <a:p>
            <a:r>
              <a:rPr lang="en-US" dirty="0"/>
              <a:t>g. Link to Union List for finding availability.</a:t>
            </a:r>
          </a:p>
          <a:p>
            <a:r>
              <a:rPr lang="en-US" dirty="0"/>
              <a:t>h. Daily updating.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11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/>
              <a:t>4</a:t>
            </a:r>
            <a:r>
              <a:rPr lang="en-US" b="1" dirty="0" smtClean="0"/>
              <a:t>. </a:t>
            </a:r>
            <a:r>
              <a:rPr lang="en-US" b="1" dirty="0"/>
              <a:t>J-Gate Infrastructure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/>
          </a:p>
          <a:p>
            <a:r>
              <a:rPr lang="en-US" dirty="0" smtClean="0"/>
              <a:t>a</a:t>
            </a:r>
            <a:r>
              <a:rPr lang="en-US" dirty="0"/>
              <a:t>. 7-days/24 hours access.</a:t>
            </a:r>
          </a:p>
          <a:p>
            <a:r>
              <a:rPr lang="en-US" dirty="0"/>
              <a:t>b. High-speed in-house Internet infrastructure.</a:t>
            </a:r>
          </a:p>
          <a:p>
            <a:r>
              <a:rPr lang="en-US" dirty="0"/>
              <a:t>c. Content capturing and conversion system with high automation ensures high quality content aggregation.</a:t>
            </a:r>
          </a:p>
          <a:p>
            <a:r>
              <a:rPr lang="en-US" dirty="0"/>
              <a:t>d. In-house software development team.</a:t>
            </a:r>
          </a:p>
          <a:p>
            <a:r>
              <a:rPr lang="en-US" dirty="0"/>
              <a:t>e. Safe and reliable high-capacity storage system for content storage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24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"/>
            <a:ext cx="8229600" cy="6477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err="1"/>
              <a:t>J-Gate@Consortia</a:t>
            </a:r>
            <a:r>
              <a:rPr lang="en-US" b="1" dirty="0"/>
              <a:t>:</a:t>
            </a:r>
          </a:p>
          <a:p>
            <a:r>
              <a:rPr lang="en-US" dirty="0"/>
              <a:t>a. </a:t>
            </a:r>
            <a:r>
              <a:rPr lang="en-US" dirty="0" err="1"/>
              <a:t>J-Gate@Consortia</a:t>
            </a:r>
            <a:r>
              <a:rPr lang="en-US" dirty="0"/>
              <a:t> acts as a search platform plus resource-sharing facility for the members of the consortium.</a:t>
            </a:r>
          </a:p>
          <a:p>
            <a:r>
              <a:rPr lang="en-US" dirty="0"/>
              <a:t>b. The product is customized for journals coverage limited to the Consortium subscribed journals as well as the member library subscribed journals.</a:t>
            </a:r>
          </a:p>
          <a:p>
            <a:r>
              <a:rPr lang="en-US" dirty="0"/>
              <a:t>c. This is a customized service developed and delivered to a library consortium for the exclusive access and use of its registered closed-user-group members only, who desire to share resources and infrastructure through a mutual agreement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36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331</TotalTime>
  <Words>451</Words>
  <Application>Microsoft Office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PowerPoint Presentation</vt:lpstr>
      <vt:lpstr>About J-Gate</vt:lpstr>
      <vt:lpstr>1. What is J-Gate? </vt:lpstr>
      <vt:lpstr>2. J-Gate Features and Benefits </vt:lpstr>
      <vt:lpstr>PowerPoint Presentation</vt:lpstr>
      <vt:lpstr>PowerPoint Presentation</vt:lpstr>
      <vt:lpstr>3. J-Gate Products and Services </vt:lpstr>
      <vt:lpstr>4. J-Gate Infrastructure </vt:lpstr>
      <vt:lpstr>PowerPoint Presentation</vt:lpstr>
      <vt:lpstr> 5. Trial Access 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sn gaikwad</dc:creator>
  <cp:lastModifiedBy>sn gaikwad</cp:lastModifiedBy>
  <cp:revision>16</cp:revision>
  <dcterms:created xsi:type="dcterms:W3CDTF">2006-08-16T00:00:00Z</dcterms:created>
  <dcterms:modified xsi:type="dcterms:W3CDTF">2022-09-20T09:50:30Z</dcterms:modified>
</cp:coreProperties>
</file>