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list.inflibnet.ac.i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9718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 ON N-List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2663" y="5257800"/>
            <a:ext cx="41681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Mrs. D. S. </a:t>
            </a:r>
            <a:r>
              <a:rPr lang="en-US" sz="2800" b="1" dirty="0" err="1" smtClean="0"/>
              <a:t>Bamane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Librarian</a:t>
            </a:r>
          </a:p>
          <a:p>
            <a:r>
              <a:rPr lang="en-US" sz="2800" b="1" dirty="0" smtClean="0"/>
              <a:t>TC College </a:t>
            </a:r>
            <a:r>
              <a:rPr lang="en-US" sz="2800" b="1" dirty="0" err="1" smtClean="0"/>
              <a:t>Baramati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1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N-List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The Project entitled "National Library and Information Services Infrastructure for Scholarly Content (N-LIST)", being jointly executed by the e-</a:t>
            </a:r>
            <a:r>
              <a:rPr lang="en-US" dirty="0" err="1"/>
              <a:t>ShodhSindhu</a:t>
            </a:r>
            <a:r>
              <a:rPr lang="en-US" dirty="0"/>
              <a:t> Consortium, INFLIBNET Centre and the INDEST-AICTE Consortium, IIT Delhi provides for </a:t>
            </a:r>
            <a:r>
              <a:rPr lang="en-US" dirty="0" err="1"/>
              <a:t>i</a:t>
            </a:r>
            <a:r>
              <a:rPr lang="en-US" dirty="0"/>
              <a:t>) cross-subscription to e-resources subscribed by the two Consortia, i.e. subscription to INDEST-AICTE resources for universities and e-</a:t>
            </a:r>
            <a:r>
              <a:rPr lang="en-US" dirty="0" err="1"/>
              <a:t>ShodhSindhu</a:t>
            </a:r>
            <a:r>
              <a:rPr lang="en-US" dirty="0"/>
              <a:t> resources for technical institutions; and ii) access to selected e-resources to colleges. The N-LIST project provides access to e-resources to students, researchers and faculty from colleges and other beneficiary institutions through server(s) installed at the INFLIBNET Centre. The authorized users from colleges can now access e-resources and download articles required by them directly from the publisher's website once they are duly authenticated as authorized users through servers deployed at the INFLIBNET Centre.</a:t>
            </a:r>
          </a:p>
        </p:txBody>
      </p:sp>
    </p:spTree>
    <p:extLst>
      <p:ext uri="{BB962C8B-B14F-4D97-AF65-F5344CB8AC3E}">
        <p14:creationId xmlns:p14="http://schemas.microsoft.com/office/powerpoint/2010/main" val="15847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/>
              <a:t>N-List Home Page</a:t>
            </a:r>
            <a:endParaRPr lang="en-US" sz="54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7467600" cy="6092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 N-LIST project provides access to </a:t>
            </a:r>
            <a:r>
              <a:rPr lang="en-US" dirty="0" err="1"/>
              <a:t>eresources</a:t>
            </a:r>
            <a:r>
              <a:rPr lang="en-US" dirty="0"/>
              <a:t> to students, researchers and faculty from colleges and other beneficiary institutions through server(s) installed at the INFLIBNET Centre. The authorized users from colleges can access e-resources and download articles or any e-resources required by them directly from the publisher's website. The N-LIST consists with a total number of </a:t>
            </a:r>
            <a:r>
              <a:rPr lang="en-US" dirty="0" smtClean="0"/>
              <a:t>3996 </a:t>
            </a:r>
            <a:r>
              <a:rPr lang="en-US" dirty="0"/>
              <a:t>colleges have registered themselves including </a:t>
            </a:r>
            <a:r>
              <a:rPr lang="en-US" dirty="0" smtClean="0"/>
              <a:t>Govt</a:t>
            </a:r>
            <a:r>
              <a:rPr lang="en-US" dirty="0"/>
              <a:t>. / Govt.-aided colleges covered under the 12 B Act of the UGC as on Feb 16 2011. All e-resources subscribed for colleges under the N-LIST Project are now accessible to these 1101 colleges through the N-LIST website. Colleges will have access to electronic resources subscribed by the N-LIST Digital Library consortium or its member colleges as well as few selected </a:t>
            </a:r>
            <a:r>
              <a:rPr lang="en-US" dirty="0" err="1"/>
              <a:t>eresources</a:t>
            </a:r>
            <a:r>
              <a:rPr lang="en-US" dirty="0"/>
              <a:t> that were found most appropriate for colleges including e-journals and e-books. These resources include more than </a:t>
            </a:r>
            <a:r>
              <a:rPr lang="en-US" dirty="0" smtClean="0"/>
              <a:t>6000+ </a:t>
            </a:r>
            <a:r>
              <a:rPr lang="en-US" dirty="0"/>
              <a:t>e-journals and </a:t>
            </a:r>
            <a:r>
              <a:rPr lang="en-US" dirty="0" smtClean="0"/>
              <a:t>199500+ e-books 600000 </a:t>
            </a:r>
            <a:r>
              <a:rPr lang="en-US" dirty="0" err="1" smtClean="0"/>
              <a:t>ebooks</a:t>
            </a:r>
            <a:r>
              <a:rPr lang="en-US" dirty="0" smtClean="0"/>
              <a:t> through NDL.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7467600" cy="1143000"/>
          </a:xfrm>
        </p:spPr>
        <p:txBody>
          <a:bodyPr/>
          <a:lstStyle/>
          <a:p>
            <a:r>
              <a:rPr lang="en-US" dirty="0" smtClean="0"/>
              <a:t>E-Journals (Full Text) &amp; E-Books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90151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Login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7" y="1066800"/>
            <a:ext cx="7209366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0638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937"/>
            <a:ext cx="80010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592969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N-List Link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990600" y="5929699"/>
            <a:ext cx="1066800" cy="461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197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PPT ON N-List</vt:lpstr>
      <vt:lpstr>About N-List</vt:lpstr>
      <vt:lpstr>N-List Home Page</vt:lpstr>
      <vt:lpstr>PowerPoint Presentation</vt:lpstr>
      <vt:lpstr>E-Journals (Full Text) &amp; E-Books</vt:lpstr>
      <vt:lpstr>Members Login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 gaikwad</dc:creator>
  <cp:lastModifiedBy>NP BHOSALE</cp:lastModifiedBy>
  <cp:revision>17</cp:revision>
  <dcterms:created xsi:type="dcterms:W3CDTF">2006-08-16T00:00:00Z</dcterms:created>
  <dcterms:modified xsi:type="dcterms:W3CDTF">2022-09-20T10:31:38Z</dcterms:modified>
</cp:coreProperties>
</file>